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76" r:id="rId3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92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3c164684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3c164684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5e0655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5e06558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3c16468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3c16468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e065587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5e065587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3c164684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3c164684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3c164684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3c164684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3c164684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3c164684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3c164684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3c164684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41b040d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41b040d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41b040d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41b040d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3c16468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3c16468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3c164684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3c164684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3800a9f2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3800a9f2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c164684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c164684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3c16468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3c16468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3c164684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3c164684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3c164684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3c164684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3c164684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3c164684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3c164684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3c164684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3c164684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3c164684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EasySearch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Travel Based tool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for people with disabilities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Microservice Architecture Overview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87900" y="1488750"/>
            <a:ext cx="2551800" cy="3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Chatbot Module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Module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Travel Blog Module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6385500" y="1488600"/>
            <a:ext cx="23706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Chatbot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Account System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Travel Blog System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063900" y="1488600"/>
            <a:ext cx="26898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Gateway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Entry Point for all Microservices API’s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 Authorization and Authentication between API’s via JWT token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626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Front-End Design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Modularize design to encapsulate independent system logic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for data fetching and state management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RXJS: For handling events and asynchronous data stream 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488875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4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library with prebuilt responsive components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SCSS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Styled sheet scripting language used to make custom variables and mixins to build reusable CSS library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070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Back-End Design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 Dotnet Web API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Repository Pattern &amp; DTO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 Pattern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Identity Framework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Server 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000" y="1440750"/>
            <a:ext cx="5191999" cy="2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API Integration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ChatGpt API: Used to create custom chatbot for users.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Web Speech API: Used to convert spoken speech to text.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Account API: Used to create, authenticate, and authorize users across microservices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052050"/>
            <a:ext cx="4267200" cy="28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Persona - Tom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0"/>
            <a:ext cx="457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Persona - Kelly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675" y="0"/>
            <a:ext cx="44367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Persona - Richard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60" y="0"/>
            <a:ext cx="426594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Persona - Cindy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60" y="0"/>
            <a:ext cx="426594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Core Values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Accessibility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Innovation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Continuous Improvement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Empowerment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75" y="1489825"/>
            <a:ext cx="4267200" cy="22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Marketing &amp; Engagement Strategies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387899" y="1144125"/>
            <a:ext cx="3909331" cy="34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Audience Research </a:t>
            </a:r>
          </a:p>
          <a:p>
            <a:r>
              <a:rPr lang="en-US" dirty="0"/>
              <a:t>Determining &amp; Measuring KPIs</a:t>
            </a:r>
          </a:p>
          <a:p>
            <a:r>
              <a:rPr lang="en-US" dirty="0"/>
              <a:t>SEO Optimization Strategy</a:t>
            </a:r>
          </a:p>
          <a:p>
            <a:r>
              <a:rPr lang="en-US" dirty="0"/>
              <a:t>Gamification Plan</a:t>
            </a:r>
          </a:p>
          <a:p>
            <a:r>
              <a:rPr lang="en-US" dirty="0"/>
              <a:t>Surveys and Polls </a:t>
            </a:r>
          </a:p>
          <a:p>
            <a:r>
              <a:rPr lang="en-US" dirty="0"/>
              <a:t>Content Marketing</a:t>
            </a:r>
          </a:p>
          <a:p>
            <a:r>
              <a:rPr lang="en-US" dirty="0"/>
              <a:t>Email Marketing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Community Engagement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0" y="1144125"/>
            <a:ext cx="4594001" cy="31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- Login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3DBD76-F3A1-EF2D-DFF6-E2CC8C97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09" y="1334625"/>
            <a:ext cx="7058182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6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- Register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B0E917-374D-C7A0-D0DA-9503CB57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0" y="1334625"/>
            <a:ext cx="709654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94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accent2"/>
                </a:solidFill>
              </a:rPr>
              <a:t>Minimum Viable Product – Personalization Tab for AI and Blog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DF984A-F1B7-D531-0DD1-804C7228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80" y="1334625"/>
            <a:ext cx="6872439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56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– Profile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66407A-BC09-474F-DE2D-21FCD1F7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334625"/>
            <a:ext cx="7254239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48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– Blog - 1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893ACC-5B9C-8C13-81B7-76A08C221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390"/>
          <a:stretch/>
        </p:blipFill>
        <p:spPr>
          <a:xfrm>
            <a:off x="387900" y="1334625"/>
            <a:ext cx="8368200" cy="326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35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– Blog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BD81B-8000-4021-83E1-075CD867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" y="1345489"/>
            <a:ext cx="7911502" cy="3065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615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– Blog Post -1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7BF191-24F8-48A8-E296-1A0D263B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5" y="1334625"/>
            <a:ext cx="7205014" cy="3530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73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F110-FA99-628F-B173-8FB07A40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Minimum Viable Product – Blog Post 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3EC9F-874A-5507-B2ED-EB708E0EA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1" b="1"/>
          <a:stretch/>
        </p:blipFill>
        <p:spPr>
          <a:xfrm>
            <a:off x="904532" y="1334625"/>
            <a:ext cx="7851567" cy="306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214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References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87899" y="1489824"/>
            <a:ext cx="8436285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500"/>
              </a:spcBef>
            </a:pPr>
            <a:r>
              <a:rPr lang="en-US" dirty="0" err="1"/>
              <a:t>Behance</a:t>
            </a:r>
            <a:r>
              <a:rPr lang="en-US" dirty="0"/>
              <a:t>. "Travel UX/UI Case Study." </a:t>
            </a:r>
            <a:r>
              <a:rPr lang="en-US" dirty="0" err="1"/>
              <a:t>Behance</a:t>
            </a:r>
            <a:r>
              <a:rPr lang="en-US" dirty="0"/>
              <a:t>, www.behance.net/gallery/113994573/Travel-UX-UI-Case-Study.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</a:pPr>
            <a:r>
              <a:rPr lang="en-US" dirty="0" err="1"/>
              <a:t>Looti</a:t>
            </a:r>
            <a:r>
              <a:rPr lang="en-US" dirty="0"/>
              <a:t>, Mohammad. “Keirsey Temperament Sorter in Psychology.” PSYCHOLOGICAL SCALES, 30 Aug. 2023, scales.arabpsychology.com/2022/11/19/</a:t>
            </a:r>
            <a:r>
              <a:rPr lang="en-US" dirty="0" err="1"/>
              <a:t>keirsey</a:t>
            </a:r>
            <a:r>
              <a:rPr lang="en-US" dirty="0"/>
              <a:t>-temperament-sorter/.</a:t>
            </a:r>
          </a:p>
          <a:p>
            <a:pPr marL="285750" indent="-285750">
              <a:lnSpc>
                <a:spcPct val="100000"/>
              </a:lnSpc>
              <a:spcBef>
                <a:spcPts val="1500"/>
              </a:spcBef>
            </a:pPr>
            <a:r>
              <a:rPr lang="en-US" dirty="0"/>
              <a:t>"Social Media Marketing: What It Is and How to Build Your Strategy." Sprout Social, 28 Feb. 2024, sproutsocial.com/insights/social-media-marketing-strategy/.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Objectives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9566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Create a full stack travel-assistant application.</a:t>
            </a:r>
            <a:endParaRPr sz="2300" dirty="0"/>
          </a:p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Tailor the application to the needs of disabled travelers. </a:t>
            </a:r>
            <a:endParaRPr sz="2300" dirty="0"/>
          </a:p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Develop an accurate speech-to-text feature that can effectively convert spoken words into written text.</a:t>
            </a:r>
            <a:endParaRPr sz="2300" dirty="0"/>
          </a:p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Develop a personalized chatbot that can give accurate recommendation and advices based on traveler’s location and preferences</a:t>
            </a:r>
            <a:endParaRPr sz="2300" dirty="0"/>
          </a:p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Incorporate responsive user-friendly interfaces and accessibility features</a:t>
            </a:r>
            <a:endParaRPr sz="2300" dirty="0"/>
          </a:p>
          <a:p>
            <a:pPr marL="457200" lvl="0" indent="-3308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300" dirty="0"/>
              <a:t>Conduct extensive testing and user feedback sessions to ensure the best application for our user</a:t>
            </a: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275" y="1710625"/>
            <a:ext cx="3632724" cy="24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Target Audience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2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Visually Impaired Travelers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Travelers with Disabilities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Travelers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Perspective Travelers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People who seek a resource to find traveling tips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Competitive Advantage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6252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9765" algn="l" rtl="0">
              <a:spcBef>
                <a:spcPts val="1500"/>
              </a:spcBef>
              <a:spcAft>
                <a:spcPts val="0"/>
              </a:spcAft>
              <a:buSzPts val="1908"/>
              <a:buChar char="●"/>
            </a:pPr>
            <a:r>
              <a:rPr lang="en" sz="1908" dirty="0"/>
              <a:t>Tailored for the visually impaired travelers: The application is was designed to enhance the travel experience for individuals with visual impairments, giving it a niche focus and competitive edge.</a:t>
            </a:r>
            <a:endParaRPr sz="1908" dirty="0"/>
          </a:p>
          <a:p>
            <a:pPr marL="457200" lvl="0" indent="-349765" algn="l" rtl="0">
              <a:spcBef>
                <a:spcPts val="0"/>
              </a:spcBef>
              <a:spcAft>
                <a:spcPts val="0"/>
              </a:spcAft>
              <a:buSzPts val="1908"/>
              <a:buChar char="●"/>
            </a:pPr>
            <a:r>
              <a:rPr lang="en" sz="1908" dirty="0"/>
              <a:t>User centered design allows us to understand preferences of our user and design accordingly. </a:t>
            </a:r>
            <a:endParaRPr sz="1908" dirty="0"/>
          </a:p>
          <a:p>
            <a:pPr marL="457200" lvl="0" indent="-349765" algn="l" rtl="0">
              <a:spcBef>
                <a:spcPts val="0"/>
              </a:spcBef>
              <a:spcAft>
                <a:spcPts val="0"/>
              </a:spcAft>
              <a:buSzPts val="1908"/>
              <a:buChar char="●"/>
            </a:pPr>
            <a:r>
              <a:rPr lang="en" sz="1908" dirty="0"/>
              <a:t>Innovative features such as generative AI, personalization, and Text-to-Speech are not typically included in other travel application. </a:t>
            </a:r>
            <a:endParaRPr sz="3000" dirty="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Key Features &amp; Future Enhancements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70663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Integration of travel blog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Integration of collaboration mechanism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Integration of ranking system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Refinement of Chatbot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Refinement of personalization features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Accessibility Guidelines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51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Web Content Accessibility Guidelines (WCAG)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WCAG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Key Concepts and Principles of WCAG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400" y="1398125"/>
            <a:ext cx="4899600" cy="2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UI Design Approach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269600" y="1383375"/>
            <a:ext cx="49767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340174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194" dirty="0"/>
              <a:t>User-centered design: Design phases will prioritize the user input, considering their opinions throughout the development process.</a:t>
            </a:r>
            <a:endParaRPr sz="3194" dirty="0"/>
          </a:p>
          <a:p>
            <a:pPr marL="457200" lvl="0" indent="-34017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194" dirty="0"/>
              <a:t>User Personas will be created based on our user base.</a:t>
            </a:r>
            <a:endParaRPr sz="3194" dirty="0"/>
          </a:p>
          <a:p>
            <a:pPr marL="457200" lvl="0" indent="-34017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194" dirty="0"/>
              <a:t>Surveys, interviews, and Q&amp;A will provide insights into user preferences and areas for improvement.</a:t>
            </a:r>
            <a:endParaRPr sz="3194" dirty="0"/>
          </a:p>
          <a:p>
            <a:pPr marL="457200" lvl="0" indent="-34017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194" dirty="0"/>
              <a:t>User Research will be conducted to understand user’s behavior and motivation.</a:t>
            </a:r>
            <a:endParaRPr sz="3194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425" y="1312838"/>
            <a:ext cx="369457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Technology Stack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52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Languages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HTML &amp; SCSS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Typescript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C#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SQL  </a:t>
            </a:r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5203200" y="1566025"/>
            <a:ext cx="3552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Frameworks and Tools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Bootstrap 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Angular 15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Dotnet Core 7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Identity Framework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SQL Server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627</Words>
  <Application>Microsoft Office PowerPoint</Application>
  <PresentationFormat>On-screen Show (16:9)</PresentationFormat>
  <Paragraphs>111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Roboto Slab</vt:lpstr>
      <vt:lpstr>Arial</vt:lpstr>
      <vt:lpstr>Roboto</vt:lpstr>
      <vt:lpstr>Marina</vt:lpstr>
      <vt:lpstr>EasySearch</vt:lpstr>
      <vt:lpstr>Core Values</vt:lpstr>
      <vt:lpstr>Objectives</vt:lpstr>
      <vt:lpstr>Target Audience</vt:lpstr>
      <vt:lpstr>Competitive Advantage</vt:lpstr>
      <vt:lpstr>Key Features &amp; Future Enhancements</vt:lpstr>
      <vt:lpstr>Accessibility Guidelines</vt:lpstr>
      <vt:lpstr>UI Design Approach</vt:lpstr>
      <vt:lpstr>Technology Stack</vt:lpstr>
      <vt:lpstr>Microservice Architecture Overview</vt:lpstr>
      <vt:lpstr>PowerPoint Presentation</vt:lpstr>
      <vt:lpstr>Front-End Design</vt:lpstr>
      <vt:lpstr>PowerPoint Presentation</vt:lpstr>
      <vt:lpstr>Back-End Design</vt:lpstr>
      <vt:lpstr>API Integration</vt:lpstr>
      <vt:lpstr>Persona - Tom </vt:lpstr>
      <vt:lpstr>Persona - Kelly </vt:lpstr>
      <vt:lpstr>Persona - Richard</vt:lpstr>
      <vt:lpstr>Persona - Cindy</vt:lpstr>
      <vt:lpstr>Marketing &amp; Engagement Strategies </vt:lpstr>
      <vt:lpstr>Minimum Viable Product - Login</vt:lpstr>
      <vt:lpstr>Minimum Viable Product - Register</vt:lpstr>
      <vt:lpstr>Minimum Viable Product – Personalization Tab for AI and Blog</vt:lpstr>
      <vt:lpstr>Minimum Viable Product – Profile </vt:lpstr>
      <vt:lpstr>Minimum Viable Product – Blog - 1 </vt:lpstr>
      <vt:lpstr>Minimum Viable Product – Blog - 2</vt:lpstr>
      <vt:lpstr>Minimum Viable Product – Blog Post -1 </vt:lpstr>
      <vt:lpstr>Minimum Viable Product – Blog Post -2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EasySearch</dc:title>
  <cp:lastModifiedBy>Peter Tran</cp:lastModifiedBy>
  <cp:revision>12</cp:revision>
  <dcterms:modified xsi:type="dcterms:W3CDTF">2024-05-12T17:14:42Z</dcterms:modified>
</cp:coreProperties>
</file>